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0" r:id="rId4"/>
    <p:sldId id="264" r:id="rId5"/>
    <p:sldId id="257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5C07C-0EA1-4F2E-8785-23B5EB82E2F1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75C1A-0D78-40DC-A388-1538B04E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85223-0F55-4B17-A0A6-BF2E8E2B673D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E27A-00E4-42B6-91A9-041D4C0EF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12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E27A-00E4-42B6-91A9-041D4C0EFE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757EF1-7551-43FB-A75D-9A8A6F2C6CDE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437788-36C2-47E7-8AA2-8057DD9C19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8xqK-wOvcAhVGNd8KHZDtCs8QjRx6BAgBEAU&amp;url=https%3A%2F%2Fwww.pinterest.com%2Fflorange99%2Fhalloween%2F&amp;psig=AOvVaw21YDN7SbrGt5n15Pbu0YA3&amp;ust=15343003845063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CB East Marching Patriots</a:t>
            </a:r>
            <a:b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Pumpkin Painting Fund Raiser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5791200"/>
            <a:ext cx="8001000" cy="533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Sunday, September 16, 2018</a:t>
            </a:r>
          </a:p>
          <a:p>
            <a:r>
              <a:rPr lang="en-US" sz="1800" dirty="0" smtClean="0"/>
              <a:t>Peddler’s Village</a:t>
            </a:r>
            <a:br>
              <a:rPr lang="en-US" sz="1800" dirty="0" smtClean="0"/>
            </a:br>
            <a:r>
              <a:rPr lang="en-US" sz="1800" dirty="0" smtClean="0"/>
              <a:t>(in the open field behind Earls)</a:t>
            </a:r>
            <a:endParaRPr lang="en-US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 descr="Log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2912"/>
            <a:ext cx="3238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9560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  CB East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  	        MARCHING PATRIOTS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4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1499" y="4648200"/>
            <a:ext cx="8001000" cy="53340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Have Fun!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1470025"/>
          </a:xfrm>
        </p:spPr>
        <p:txBody>
          <a:bodyPr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We Need Volunteers</a:t>
            </a:r>
            <a:b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Both band members 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parents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2624" y="3025775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Volunteers will help set up, </a:t>
            </a:r>
            <a:br>
              <a:rPr lang="en-US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break down, distribute supplies,</a:t>
            </a:r>
            <a:br>
              <a:rPr lang="en-US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help children painting, clean brushes</a:t>
            </a:r>
            <a:endParaRPr lang="en-US" sz="3600" dirty="0"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365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1470025"/>
          </a:xfrm>
        </p:spPr>
        <p:txBody>
          <a:bodyPr/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Last Year We Raised $!500 For the Band!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peddlers village pumpk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052671" cy="334327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4408208-539b-4760-b1b1-d2dc7939d863@NAM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715000" cy="4286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5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7bbc7625-70f2-4841-92d4-89bd464690fc@NAM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671945"/>
            <a:ext cx="5791200" cy="434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5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1eb76d18-7a92-41a9-af58-610f98e6e7cd@NAM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096000" cy="4572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0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2be5e801-fc36-4abd-85a8-b87dfd98b224@NAM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994400" cy="4495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6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7da62d29-ddb4-4549-b804-5e7a6da0ccdd@NAM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410200" cy="40576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8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2be5e801-fc36-4abd-85a8-b87dfd98b224@NAM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45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89AC8EFB-9BC9-483D-BCEC-F09EEEA4FF8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68</TotalTime>
  <Words>43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Decatur</vt:lpstr>
      <vt:lpstr>CB East Marching Patriots Pumpkin Painting Fund Raiser</vt:lpstr>
      <vt:lpstr>We Need Volunteers Both band members and parents</vt:lpstr>
      <vt:lpstr>Last Year We Raised $!500 For the Band!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 East Marching Patriots Pumpkin Painting Fund Raiser</dc:title>
  <dc:creator>Merck &amp; Co., Inc.</dc:creator>
  <cp:lastModifiedBy>Merck &amp; Co., Inc.</cp:lastModifiedBy>
  <cp:revision>6</cp:revision>
  <dcterms:created xsi:type="dcterms:W3CDTF">2018-08-14T01:25:23Z</dcterms:created>
  <dcterms:modified xsi:type="dcterms:W3CDTF">2018-08-14T02:34:15Z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5daca0ea-e070-45e4-81fe-f63a4dc04796</vt:lpwstr>
  </property>
  <property fmtid="{D5CDD505-2E9C-101B-9397-08002B2CF9AE}" pid="3" name="bjSaver">
    <vt:lpwstr>tnO4cu+Ueu7ANi21xYVJ3Y5yS3mPEOHk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_AdHocReviewCycleID">
    <vt:i4>452914104</vt:i4>
  </property>
  <property fmtid="{D5CDD505-2E9C-101B-9397-08002B2CF9AE}" pid="8" name="_NewReviewCycle">
    <vt:lpwstr/>
  </property>
  <property fmtid="{D5CDD505-2E9C-101B-9397-08002B2CF9AE}" pid="9" name="_EmailSubject">
    <vt:lpwstr>slide deck with all of my usable photos from pumpkin fest</vt:lpwstr>
  </property>
  <property fmtid="{D5CDD505-2E9C-101B-9397-08002B2CF9AE}" pid="10" name="_AuthorEmail">
    <vt:lpwstr>peter_plante@merck.com</vt:lpwstr>
  </property>
  <property fmtid="{D5CDD505-2E9C-101B-9397-08002B2CF9AE}" pid="11" name="_AuthorEmailDisplayName">
    <vt:lpwstr>Plante, Peter M</vt:lpwstr>
  </property>
</Properties>
</file>